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74" r:id="rId5"/>
    <p:sldId id="260" r:id="rId6"/>
    <p:sldId id="262" r:id="rId7"/>
    <p:sldId id="277" r:id="rId8"/>
    <p:sldId id="278" r:id="rId9"/>
    <p:sldId id="263" r:id="rId10"/>
    <p:sldId id="265" r:id="rId11"/>
    <p:sldId id="266" r:id="rId12"/>
    <p:sldId id="267" r:id="rId13"/>
    <p:sldId id="269" r:id="rId14"/>
    <p:sldId id="272" r:id="rId15"/>
    <p:sldId id="268" r:id="rId16"/>
    <p:sldId id="264" r:id="rId17"/>
    <p:sldId id="275" r:id="rId18"/>
    <p:sldId id="270" r:id="rId19"/>
    <p:sldId id="271" r:id="rId20"/>
    <p:sldId id="276" r:id="rId21"/>
    <p:sldId id="27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34" autoAdjust="0"/>
    <p:restoredTop sz="95441" autoAdjust="0"/>
  </p:normalViewPr>
  <p:slideViewPr>
    <p:cSldViewPr snapToGrid="0">
      <p:cViewPr>
        <p:scale>
          <a:sx n="40" d="100"/>
          <a:sy n="40" d="100"/>
        </p:scale>
        <p:origin x="-72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6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5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7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64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5981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86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101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96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99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64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17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62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20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92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254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25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3340E-F62E-4706-A090-1871FCD09535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D47DBD-F58F-4DB7-A1F7-14E7AACA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60"/>
            <a:ext cx="12192000" cy="68912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32"/>
            <a:ext cx="12192000" cy="69117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3766" y="214103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7136" y="41634"/>
            <a:ext cx="767870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  Проект</a:t>
            </a:r>
          </a:p>
          <a:p>
            <a:pPr algn="ctr"/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Будит </a:t>
            </a:r>
            <a:r>
              <a:rPr lang="ru-RU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ласково Весна, </a:t>
            </a:r>
          </a:p>
          <a:p>
            <a:pPr algn="ctr"/>
            <a:r>
              <a:rPr lang="ru-RU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всю природу ото сна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154" y="5055159"/>
            <a:ext cx="35910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Авторы:</a:t>
            </a:r>
          </a:p>
          <a:p>
            <a:r>
              <a:rPr lang="ru-RU" dirty="0" smtClean="0"/>
              <a:t> группа «</a:t>
            </a:r>
            <a:r>
              <a:rPr lang="ru-RU" dirty="0" err="1" smtClean="0"/>
              <a:t>Дельфинчики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МАДОУ Д/с №104 </a:t>
            </a:r>
          </a:p>
          <a:p>
            <a:r>
              <a:rPr lang="ru-RU" dirty="0" smtClean="0"/>
              <a:t>Воспитатели: Хмелевская Т.Н.</a:t>
            </a:r>
          </a:p>
          <a:p>
            <a:r>
              <a:rPr lang="ru-RU" dirty="0" smtClean="0"/>
              <a:t>                          Шевченко М.В.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9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1" y="-1"/>
            <a:ext cx="12333392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2" y="0"/>
            <a:ext cx="5977719" cy="48313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134" y="2545307"/>
            <a:ext cx="6093866" cy="431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1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65314" y="306021"/>
            <a:ext cx="6306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 этап – основной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2065" y="1229351"/>
            <a:ext cx="7028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Наблюдение</a:t>
            </a:r>
            <a:r>
              <a:rPr lang="ru-RU" dirty="0"/>
              <a:t> </a:t>
            </a:r>
            <a:r>
              <a:rPr lang="ru-RU" sz="2800" dirty="0">
                <a:solidFill>
                  <a:srgbClr val="C00000"/>
                </a:solidFill>
              </a:rPr>
              <a:t> за вербой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7935" y="2273080"/>
            <a:ext cx="3671627" cy="2753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77" y="2275510"/>
            <a:ext cx="3167649" cy="2375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9" y="1814126"/>
            <a:ext cx="2588455" cy="3393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588" y="2234568"/>
            <a:ext cx="3276830" cy="245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7234" y="855788"/>
            <a:ext cx="6184233" cy="5050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9" y="288758"/>
            <a:ext cx="4458243" cy="61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7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31" y="-79382"/>
            <a:ext cx="12254131" cy="7002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3378" y="327926"/>
            <a:ext cx="3421799" cy="2765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4" b="6335"/>
          <a:stretch/>
        </p:blipFill>
        <p:spPr>
          <a:xfrm rot="16200000">
            <a:off x="8112698" y="316031"/>
            <a:ext cx="3184859" cy="302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94310" y="0"/>
            <a:ext cx="4285397" cy="321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69" y="3749722"/>
            <a:ext cx="3880513" cy="291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88" y="3749722"/>
            <a:ext cx="3641389" cy="291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884953" y="3082801"/>
            <a:ext cx="3304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Наблюдения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9500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3" y="142504"/>
            <a:ext cx="3982192" cy="298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39" y="3624943"/>
            <a:ext cx="4025735" cy="3019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1" y="3387655"/>
            <a:ext cx="3431967" cy="317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22944" r="15714" b="47143"/>
          <a:stretch/>
        </p:blipFill>
        <p:spPr>
          <a:xfrm>
            <a:off x="3909333" y="4108861"/>
            <a:ext cx="3526971" cy="205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45" y="376346"/>
            <a:ext cx="3308510" cy="308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262" y="261257"/>
            <a:ext cx="3810000" cy="298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065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8" y="3446060"/>
            <a:ext cx="5847306" cy="3289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0" y="218362"/>
            <a:ext cx="4048836" cy="3036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52" y="2942798"/>
            <a:ext cx="5727510" cy="429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98588" y="442499"/>
            <a:ext cx="4129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Наш огород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389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1584" y="245660"/>
            <a:ext cx="9569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Конкурс </a:t>
            </a:r>
            <a:r>
              <a:rPr lang="ru-RU" sz="3600" dirty="0" smtClean="0">
                <a:solidFill>
                  <a:srgbClr val="FF0000"/>
                </a:solidFill>
              </a:rPr>
              <a:t>чтецов(Стихотворения о весне 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59" y="1289715"/>
            <a:ext cx="5053648" cy="379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2" y="2850079"/>
            <a:ext cx="2569477" cy="3425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795" y="2901641"/>
            <a:ext cx="2604653" cy="347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0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1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99472" y="489258"/>
            <a:ext cx="6125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Сотрудничество с родителями: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99349" y="1748043"/>
            <a:ext cx="94509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/>
              <a:t>Рекомендации к просмотру мультфильмов</a:t>
            </a:r>
            <a:r>
              <a:rPr lang="ru-RU" sz="3200" u="sng" dirty="0" smtClean="0"/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3200" dirty="0" smtClean="0"/>
              <a:t>Весенние мелодии;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3200" dirty="0" smtClean="0"/>
              <a:t>Весна в </a:t>
            </a:r>
            <a:r>
              <a:rPr lang="ru-RU" sz="3200" dirty="0"/>
              <a:t>П</a:t>
            </a:r>
            <a:r>
              <a:rPr lang="ru-RU" sz="3200" dirty="0" smtClean="0"/>
              <a:t>ростоквашино ;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 </a:t>
            </a:r>
          </a:p>
          <a:p>
            <a:r>
              <a:rPr lang="ru-RU" sz="3200" dirty="0" smtClean="0"/>
              <a:t>- Заучивание стихотворений о весне на конкурс чтецов;</a:t>
            </a:r>
          </a:p>
          <a:p>
            <a:pPr marL="285750" indent="-285750">
              <a:buFontTx/>
              <a:buChar char="-"/>
            </a:pPr>
            <a:r>
              <a:rPr lang="ru-RU" sz="3200" dirty="0" smtClean="0"/>
              <a:t>Совместные рисунки с детьми на тему «Весна в цветах»</a:t>
            </a:r>
          </a:p>
        </p:txBody>
      </p:sp>
    </p:spTree>
    <p:extLst>
      <p:ext uri="{BB962C8B-B14F-4D97-AF65-F5344CB8AC3E}">
        <p14:creationId xmlns:p14="http://schemas.microsoft.com/office/powerpoint/2010/main" val="322112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45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52630" y="4637566"/>
            <a:ext cx="35150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Итог: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7" y="177420"/>
            <a:ext cx="3997238" cy="2997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2" y="3487000"/>
            <a:ext cx="4205908" cy="3154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41" y="3487000"/>
            <a:ext cx="4299284" cy="3224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t="6401" b="10813"/>
          <a:stretch/>
        </p:blipFill>
        <p:spPr>
          <a:xfrm rot="16200000">
            <a:off x="5469777" y="-838270"/>
            <a:ext cx="3646085" cy="5677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584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58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358852"/>
            <a:ext cx="41898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Итог:</a:t>
            </a:r>
          </a:p>
          <a:p>
            <a:r>
              <a:rPr lang="ru-RU" sz="2800" dirty="0" smtClean="0"/>
              <a:t>Выставка </a:t>
            </a:r>
            <a:r>
              <a:rPr lang="ru-RU" sz="2800" dirty="0"/>
              <a:t>совместного творчества </a:t>
            </a:r>
          </a:p>
          <a:p>
            <a:r>
              <a:rPr lang="ru-RU" sz="2800" dirty="0"/>
              <a:t>«Цветы небывалой красоты»</a:t>
            </a:r>
          </a:p>
        </p:txBody>
      </p:sp>
    </p:spTree>
    <p:extLst>
      <p:ext uri="{BB962C8B-B14F-4D97-AF65-F5344CB8AC3E}">
        <p14:creationId xmlns:p14="http://schemas.microsoft.com/office/powerpoint/2010/main" val="65269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" y="0"/>
            <a:ext cx="1218530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40524"/>
            <a:ext cx="87648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4"/>
                </a:solidFill>
              </a:rPr>
              <a:t>Цель: </a:t>
            </a:r>
            <a:r>
              <a:rPr lang="ru-RU" sz="2400" dirty="0"/>
              <a:t>расширять представления о весне,</a:t>
            </a:r>
          </a:p>
          <a:p>
            <a:r>
              <a:rPr lang="ru-RU" sz="2400" dirty="0"/>
              <a:t> сезонных изменениях и простейших связях в природе</a:t>
            </a:r>
          </a:p>
          <a:p>
            <a:r>
              <a:rPr lang="ru-RU" sz="2400" dirty="0">
                <a:solidFill>
                  <a:schemeClr val="accent4"/>
                </a:solidFill>
              </a:rPr>
              <a:t>Задачи:</a:t>
            </a:r>
            <a:r>
              <a:rPr lang="ru-RU" sz="2400" dirty="0"/>
              <a:t> </a:t>
            </a:r>
          </a:p>
          <a:p>
            <a:r>
              <a:rPr lang="ru-RU" sz="2400" dirty="0"/>
              <a:t>-расширить и систематизировать знания детей о весне ;</a:t>
            </a:r>
          </a:p>
          <a:p>
            <a:r>
              <a:rPr lang="ru-RU" sz="2400" dirty="0"/>
              <a:t>-воспитывать экологическую культуру, умение видеть красоту;  </a:t>
            </a:r>
          </a:p>
          <a:p>
            <a:r>
              <a:rPr lang="ru-RU" sz="2400" dirty="0"/>
              <a:t>-развивать и обогащать словарный запас по теме проекта;</a:t>
            </a:r>
          </a:p>
          <a:p>
            <a:r>
              <a:rPr lang="ru-RU" sz="2400" dirty="0"/>
              <a:t>- развивать познавательно-исследовательскую деятельность ;</a:t>
            </a:r>
          </a:p>
          <a:p>
            <a:r>
              <a:rPr lang="ru-RU" sz="2400" dirty="0"/>
              <a:t>-развивать детское творчество через продуктивную деятельность;</a:t>
            </a:r>
          </a:p>
        </p:txBody>
      </p:sp>
    </p:spTree>
    <p:extLst>
      <p:ext uri="{BB962C8B-B14F-4D97-AF65-F5344CB8AC3E}">
        <p14:creationId xmlns:p14="http://schemas.microsoft.com/office/powerpoint/2010/main" val="42931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6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32" y="108115"/>
            <a:ext cx="8596668" cy="4051198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tx1"/>
                </a:solidFill>
              </a:rPr>
              <a:t>О</a:t>
            </a:r>
            <a:r>
              <a:rPr lang="ru-RU" sz="2400" b="1" u="sng" dirty="0" smtClean="0">
                <a:solidFill>
                  <a:schemeClr val="tx1"/>
                </a:solidFill>
              </a:rPr>
              <a:t>братная связь</a:t>
            </a:r>
            <a:br>
              <a:rPr lang="ru-RU" sz="2400" b="1" u="sng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Дети </a:t>
            </a:r>
            <a:r>
              <a:rPr lang="ru-RU" sz="2400" dirty="0" smtClean="0">
                <a:solidFill>
                  <a:schemeClr val="tx1"/>
                </a:solidFill>
              </a:rPr>
              <a:t>расширили  </a:t>
            </a:r>
            <a:r>
              <a:rPr lang="ru-RU" sz="2400" dirty="0">
                <a:solidFill>
                  <a:schemeClr val="tx1"/>
                </a:solidFill>
              </a:rPr>
              <a:t>представления о весне,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 сезонных изменениях и простейших связях в </a:t>
            </a:r>
            <a:r>
              <a:rPr lang="ru-RU" sz="2400" dirty="0" smtClean="0">
                <a:solidFill>
                  <a:schemeClr val="tx1"/>
                </a:solidFill>
              </a:rPr>
              <a:t>природе;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Научились видеть красоту;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Узнали :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о первых весенних цветах;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 smtClean="0">
                <a:solidFill>
                  <a:schemeClr val="tx1"/>
                </a:solidFill>
              </a:rPr>
              <a:t>о сезонных изменениях в </a:t>
            </a:r>
            <a:r>
              <a:rPr lang="ru-RU" sz="2400" smtClean="0">
                <a:solidFill>
                  <a:schemeClr val="tx1"/>
                </a:solidFill>
              </a:rPr>
              <a:t>жизни растений;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-о природных  изменениях весной;</a:t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658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50019" y="485392"/>
            <a:ext cx="8738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 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18" y="1408722"/>
            <a:ext cx="3371741" cy="450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78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84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578" y="825941"/>
            <a:ext cx="116567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Вид проекта: 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Среднесрочный по продолжительности </a:t>
            </a:r>
          </a:p>
          <a:p>
            <a:r>
              <a:rPr lang="ru-RU" sz="3200" dirty="0" smtClean="0"/>
              <a:t>По виду деятельности: 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Смешанный 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(познавательно-творческий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r>
              <a:rPr lang="ru-RU" sz="3200" dirty="0" smtClean="0"/>
              <a:t>По количеству участников: 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групповой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3200" dirty="0"/>
              <a:t>Участники проекта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дети 5-6 лет, 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педагоги, родители</a:t>
            </a:r>
          </a:p>
          <a:p>
            <a:r>
              <a:rPr lang="ru-RU" sz="3200" dirty="0"/>
              <a:t>Сроки реализации: 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с 1 марта по 20 апреля</a:t>
            </a:r>
          </a:p>
          <a:p>
            <a:r>
              <a:rPr lang="ru-RU" sz="3200" dirty="0"/>
              <a:t>Основание для разборки проекта: 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помочь детям понять по каким признакам наступает 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весна</a:t>
            </a:r>
          </a:p>
          <a:p>
            <a:r>
              <a:rPr lang="ru-RU" sz="3200" dirty="0" smtClean="0"/>
              <a:t>Образовательная область: </a:t>
            </a:r>
            <a:r>
              <a:rPr lang="ru-RU" sz="3200" dirty="0" smtClean="0">
                <a:solidFill>
                  <a:srgbClr val="FF0000"/>
                </a:solidFill>
              </a:rPr>
              <a:t>познавательное развитие ;речевое развитие 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7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8638" y="478972"/>
            <a:ext cx="8596668" cy="1320800"/>
          </a:xfrm>
        </p:spPr>
        <p:txBody>
          <a:bodyPr/>
          <a:lstStyle/>
          <a:p>
            <a:r>
              <a:rPr lang="ru-RU" dirty="0" smtClean="0"/>
              <a:t>Подготовительный этап проекта (ожидаемые результаты)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5520" y="2077461"/>
            <a:ext cx="8596668" cy="388077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дети </a:t>
            </a:r>
            <a:r>
              <a:rPr lang="ru-RU" sz="3600" dirty="0"/>
              <a:t>выделяют наиболее характерные сезонные изменения в природе; </a:t>
            </a:r>
            <a:endParaRPr lang="ru-RU" sz="3600" dirty="0" smtClean="0"/>
          </a:p>
          <a:p>
            <a:r>
              <a:rPr lang="ru-RU" sz="3600" dirty="0" smtClean="0"/>
              <a:t>проявляют </a:t>
            </a:r>
            <a:r>
              <a:rPr lang="ru-RU" sz="3600" dirty="0"/>
              <a:t>бережное отношение к природе; </a:t>
            </a:r>
            <a:endParaRPr lang="ru-RU" sz="3600" dirty="0" smtClean="0"/>
          </a:p>
          <a:p>
            <a:r>
              <a:rPr lang="ru-RU" sz="3600" dirty="0" smtClean="0"/>
              <a:t>появляется </a:t>
            </a:r>
            <a:r>
              <a:rPr lang="ru-RU" sz="3600" dirty="0"/>
              <a:t>интерес к наблюдениям; 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3426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210" y="118752"/>
            <a:ext cx="6565767" cy="49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77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8075" y="23751"/>
            <a:ext cx="9283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1 этап - подготовительный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579" y="1120549"/>
            <a:ext cx="78950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Беседы с детьми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</a:rPr>
              <a:t>«Весна идет! Весне дорога! » Весна в природе. Животные и птицы весной;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</a:rPr>
              <a:t>«Почему растаял снеговик»;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</a:rPr>
              <a:t>«В гости к хозяйке луга»;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</a:rPr>
              <a:t>«Как мы весну встречаем»;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</a:rPr>
              <a:t>«Приметы весны»;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</a:rPr>
              <a:t>«Весной на водоемах»;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</a:rPr>
              <a:t>Беседа о вербе</a:t>
            </a:r>
            <a:r>
              <a:rPr lang="ru-RU" dirty="0" smtClean="0">
                <a:solidFill>
                  <a:srgbClr val="0070C0"/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Чтение художественной литературы;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Загадки;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Наблюдение на прогулке за вербой 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  </a:t>
            </a:r>
            <a:r>
              <a:rPr lang="ru-RU" dirty="0">
                <a:solidFill>
                  <a:srgbClr val="0070C0"/>
                </a:solidFill>
              </a:rPr>
              <a:t>Работа с родителями: просмотр мультфильмов  про насекомых на </a:t>
            </a:r>
            <a:r>
              <a:rPr lang="ru-RU" dirty="0" smtClean="0">
                <a:solidFill>
                  <a:srgbClr val="0070C0"/>
                </a:solidFill>
              </a:rPr>
              <a:t>выходных;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92" y="1861073"/>
            <a:ext cx="3201734" cy="2401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25" y="4702630"/>
            <a:ext cx="6280735" cy="215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5423" y="39700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Рыхлый снег на солнце тает,</a:t>
            </a:r>
          </a:p>
          <a:p>
            <a:endParaRPr lang="ru-RU" sz="1600" dirty="0"/>
          </a:p>
          <a:p>
            <a:r>
              <a:rPr lang="ru-RU" sz="1600" dirty="0"/>
              <a:t>Ветерок в ветвях играет,</a:t>
            </a:r>
          </a:p>
          <a:p>
            <a:endParaRPr lang="ru-RU" sz="1600" dirty="0"/>
          </a:p>
          <a:p>
            <a:r>
              <a:rPr lang="ru-RU" sz="1600" dirty="0"/>
              <a:t>Звонче птичьи голоса</a:t>
            </a:r>
          </a:p>
          <a:p>
            <a:endParaRPr lang="ru-RU" sz="1600" dirty="0"/>
          </a:p>
          <a:p>
            <a:r>
              <a:rPr lang="ru-RU" sz="1600" dirty="0"/>
              <a:t>Значит, к нам пришла</a:t>
            </a:r>
            <a:r>
              <a:rPr lang="ru-RU" sz="1600" dirty="0">
                <a:solidFill>
                  <a:srgbClr val="00B0F0"/>
                </a:solidFill>
              </a:rPr>
              <a:t>…( Весна)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90754" y="285008"/>
            <a:ext cx="32340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Бегу я как  по лесенке,</a:t>
            </a:r>
          </a:p>
          <a:p>
            <a:endParaRPr lang="ru-RU" sz="1600" dirty="0"/>
          </a:p>
          <a:p>
            <a:r>
              <a:rPr lang="ru-RU" sz="1600" dirty="0"/>
              <a:t>По камушкам звеня.</a:t>
            </a:r>
          </a:p>
          <a:p>
            <a:endParaRPr lang="ru-RU" sz="1600" dirty="0"/>
          </a:p>
          <a:p>
            <a:r>
              <a:rPr lang="ru-RU" sz="1600" dirty="0"/>
              <a:t>Издалека по песенке</a:t>
            </a:r>
          </a:p>
          <a:p>
            <a:endParaRPr lang="ru-RU" sz="1600" dirty="0"/>
          </a:p>
          <a:p>
            <a:r>
              <a:rPr lang="ru-RU" sz="1600" dirty="0"/>
              <a:t>Узнаете меня. </a:t>
            </a:r>
            <a:r>
              <a:rPr lang="ru-RU" sz="1600" dirty="0">
                <a:solidFill>
                  <a:srgbClr val="00B0F0"/>
                </a:solidFill>
              </a:rPr>
              <a:t>(Ручей)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40531" y="1958207"/>
            <a:ext cx="28302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Что за тонкие иголки</a:t>
            </a:r>
          </a:p>
          <a:p>
            <a:endParaRPr lang="ru-RU" sz="1600" dirty="0"/>
          </a:p>
          <a:p>
            <a:r>
              <a:rPr lang="ru-RU" sz="1600" dirty="0"/>
              <a:t>Зеленеют на пригорке?</a:t>
            </a:r>
          </a:p>
          <a:p>
            <a:endParaRPr lang="ru-RU" sz="1600" dirty="0"/>
          </a:p>
          <a:p>
            <a:r>
              <a:rPr lang="ru-RU" sz="1600" dirty="0"/>
              <a:t>Это, выросши едва,</a:t>
            </a:r>
          </a:p>
          <a:p>
            <a:endParaRPr lang="ru-RU" sz="1600" dirty="0"/>
          </a:p>
          <a:p>
            <a:r>
              <a:rPr lang="ru-RU" sz="1600" dirty="0"/>
              <a:t>К солнцу тянется</a:t>
            </a:r>
            <a:r>
              <a:rPr lang="ru-RU" sz="1600" dirty="0">
                <a:solidFill>
                  <a:srgbClr val="00B0F0"/>
                </a:solidFill>
              </a:rPr>
              <a:t>…(Трава)</a:t>
            </a:r>
          </a:p>
          <a:p>
            <a:endParaRPr lang="ru-RU" sz="1600" dirty="0">
              <a:solidFill>
                <a:srgbClr val="00B0F0"/>
              </a:solidFill>
            </a:endParaRPr>
          </a:p>
          <a:p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97" y="2457193"/>
            <a:ext cx="3241469" cy="2582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37" y="3174353"/>
            <a:ext cx="4632044" cy="3577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7866"/>
            <a:ext cx="3387437" cy="250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838203" y="285008"/>
            <a:ext cx="38525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accent4">
                    <a:lumMod val="50000"/>
                  </a:schemeClr>
                </a:solidFill>
              </a:rPr>
              <a:t>Загадывание загадок:</a:t>
            </a:r>
          </a:p>
        </p:txBody>
      </p:sp>
    </p:spTree>
    <p:extLst>
      <p:ext uri="{BB962C8B-B14F-4D97-AF65-F5344CB8AC3E}">
        <p14:creationId xmlns:p14="http://schemas.microsoft.com/office/powerpoint/2010/main" val="74492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073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55977" y="370504"/>
            <a:ext cx="5702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Разучивание </a:t>
            </a:r>
            <a:r>
              <a:rPr lang="ru-RU" sz="3600" dirty="0" err="1">
                <a:solidFill>
                  <a:srgbClr val="002060"/>
                </a:solidFill>
              </a:rPr>
              <a:t>физминуток</a:t>
            </a:r>
            <a:r>
              <a:rPr lang="ru-RU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6" y="1433947"/>
            <a:ext cx="5296402" cy="3972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63" y="1433947"/>
            <a:ext cx="4904509" cy="3889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788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775"/>
            <a:ext cx="12192000" cy="7817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7567" y="430568"/>
            <a:ext cx="5267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00"/>
                </a:solidFill>
              </a:rPr>
              <a:t>Чтение и  Обсуждение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24" y="49177"/>
            <a:ext cx="3102100" cy="4311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" y="44746"/>
            <a:ext cx="228600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3" y="2598870"/>
            <a:ext cx="2957584" cy="352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" y="3120347"/>
            <a:ext cx="2369368" cy="306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56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295</TotalTime>
  <Words>393</Words>
  <Application>Microsoft Office PowerPoint</Application>
  <PresentationFormat>Произвольный</PresentationFormat>
  <Paragraphs>84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Аспект</vt:lpstr>
      <vt:lpstr>Презентация PowerPoint</vt:lpstr>
      <vt:lpstr>Презентация PowerPoint</vt:lpstr>
      <vt:lpstr>Презентация PowerPoint</vt:lpstr>
      <vt:lpstr>Подготовительный этап проекта (ожидаемые результаты)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Обратная связь Дети расширили  представления о весне,  сезонных изменениях и простейших связях в природе; Научились видеть красоту; Узнали : - о первых весенних цветах; - о сезонных изменениях в жизни растений; -о природных  изменениях весной;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Наиль Фахретдинов</dc:creator>
  <cp:lastModifiedBy>Глеб Скерсис</cp:lastModifiedBy>
  <cp:revision>30</cp:revision>
  <dcterms:created xsi:type="dcterms:W3CDTF">2017-04-04T06:47:23Z</dcterms:created>
  <dcterms:modified xsi:type="dcterms:W3CDTF">2017-04-26T21:08:42Z</dcterms:modified>
</cp:coreProperties>
</file>